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aret" charset="1" panose="00000000000000000000"/>
      <p:regular r:id="rId24"/>
    </p:embeddedFont>
    <p:embeddedFont>
      <p:font typeface="DM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91571">
            <a:off x="12520828" y="2394932"/>
            <a:ext cx="12605569" cy="6302785"/>
          </a:xfrm>
          <a:custGeom>
            <a:avLst/>
            <a:gdLst/>
            <a:ahLst/>
            <a:cxnLst/>
            <a:rect r="r" b="b" t="t" l="l"/>
            <a:pathLst>
              <a:path h="6302785" w="12605569">
                <a:moveTo>
                  <a:pt x="0" y="0"/>
                </a:moveTo>
                <a:lnTo>
                  <a:pt x="12605569" y="0"/>
                </a:lnTo>
                <a:lnTo>
                  <a:pt x="12605569" y="6302784"/>
                </a:lnTo>
                <a:lnTo>
                  <a:pt x="0" y="630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8380" y="-62120"/>
            <a:ext cx="10411239" cy="104112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8948618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977329" y="5737840"/>
            <a:ext cx="8333282" cy="829226"/>
            <a:chOff x="0" y="0"/>
            <a:chExt cx="2194774" cy="2183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4774" cy="218397"/>
            </a:xfrm>
            <a:custGeom>
              <a:avLst/>
              <a:gdLst/>
              <a:ahLst/>
              <a:cxnLst/>
              <a:rect r="r" b="b" t="t" l="l"/>
              <a:pathLst>
                <a:path h="218397" w="2194774">
                  <a:moveTo>
                    <a:pt x="47381" y="0"/>
                  </a:moveTo>
                  <a:lnTo>
                    <a:pt x="2147393" y="0"/>
                  </a:lnTo>
                  <a:cubicBezTo>
                    <a:pt x="2159959" y="0"/>
                    <a:pt x="2172011" y="4992"/>
                    <a:pt x="2180896" y="13878"/>
                  </a:cubicBezTo>
                  <a:cubicBezTo>
                    <a:pt x="2189782" y="22763"/>
                    <a:pt x="2194774" y="34815"/>
                    <a:pt x="2194774" y="47381"/>
                  </a:cubicBezTo>
                  <a:lnTo>
                    <a:pt x="2194774" y="171016"/>
                  </a:lnTo>
                  <a:cubicBezTo>
                    <a:pt x="2194774" y="197184"/>
                    <a:pt x="2173561" y="218397"/>
                    <a:pt x="2147393" y="218397"/>
                  </a:cubicBezTo>
                  <a:lnTo>
                    <a:pt x="47381" y="218397"/>
                  </a:lnTo>
                  <a:cubicBezTo>
                    <a:pt x="34815" y="218397"/>
                    <a:pt x="22763" y="213405"/>
                    <a:pt x="13878" y="204519"/>
                  </a:cubicBezTo>
                  <a:cubicBezTo>
                    <a:pt x="4992" y="195634"/>
                    <a:pt x="0" y="183582"/>
                    <a:pt x="0" y="171016"/>
                  </a:cubicBezTo>
                  <a:lnTo>
                    <a:pt x="0" y="47381"/>
                  </a:lnTo>
                  <a:cubicBezTo>
                    <a:pt x="0" y="21213"/>
                    <a:pt x="21213" y="0"/>
                    <a:pt x="473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94774" cy="23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9158" y="739206"/>
            <a:ext cx="430853" cy="215426"/>
          </a:xfrm>
          <a:custGeom>
            <a:avLst/>
            <a:gdLst/>
            <a:ahLst/>
            <a:cxnLst/>
            <a:rect r="r" b="b" t="t" l="l"/>
            <a:pathLst>
              <a:path h="215426" w="430853">
                <a:moveTo>
                  <a:pt x="0" y="0"/>
                </a:moveTo>
                <a:lnTo>
                  <a:pt x="430853" y="0"/>
                </a:lnTo>
                <a:lnTo>
                  <a:pt x="430853" y="215427"/>
                </a:lnTo>
                <a:lnTo>
                  <a:pt x="0" y="21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48114" y="5925758"/>
            <a:ext cx="77917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NOSQL FINAL PROJECT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011" y="3961183"/>
            <a:ext cx="14715442" cy="317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6"/>
              </a:lnSpc>
            </a:pPr>
            <a:r>
              <a:rPr lang="en-US" sz="1047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Sneakers Store</a:t>
            </a:r>
          </a:p>
          <a:p>
            <a:pPr algn="ctr">
              <a:lnSpc>
                <a:spcPts val="1256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560265"/>
            <a:ext cx="475668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238783"/>
            <a:ext cx="475668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Kamila Baimuratova, Trushkina Valeriya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02616" y="8560265"/>
            <a:ext cx="475668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Instructor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2616" y="9239250"/>
            <a:ext cx="475668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Shynar Akhmetzhanova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800000">
            <a:off x="1540011" y="-2888907"/>
            <a:ext cx="10496015" cy="5248008"/>
          </a:xfrm>
          <a:custGeom>
            <a:avLst/>
            <a:gdLst/>
            <a:ahLst/>
            <a:cxnLst/>
            <a:rect r="r" b="b" t="t" l="l"/>
            <a:pathLst>
              <a:path h="5248008" w="10496015">
                <a:moveTo>
                  <a:pt x="0" y="0"/>
                </a:moveTo>
                <a:lnTo>
                  <a:pt x="10496016" y="0"/>
                </a:lnTo>
                <a:lnTo>
                  <a:pt x="10496016" y="5248007"/>
                </a:lnTo>
                <a:lnTo>
                  <a:pt x="0" y="524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87916" y="5459476"/>
            <a:ext cx="9950587" cy="9950587"/>
          </a:xfrm>
          <a:custGeom>
            <a:avLst/>
            <a:gdLst/>
            <a:ahLst/>
            <a:cxnLst/>
            <a:rect r="r" b="b" t="t" l="l"/>
            <a:pathLst>
              <a:path h="9950587" w="9950587">
                <a:moveTo>
                  <a:pt x="0" y="0"/>
                </a:moveTo>
                <a:lnTo>
                  <a:pt x="9950588" y="0"/>
                </a:lnTo>
                <a:lnTo>
                  <a:pt x="9950588" y="9950587"/>
                </a:lnTo>
                <a:lnTo>
                  <a:pt x="0" y="995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6563" y="7597136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53859" y="-10857734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50"/>
                </a:lnTo>
                <a:lnTo>
                  <a:pt x="0" y="1287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1766" y="2013516"/>
            <a:ext cx="16618777" cy="6313239"/>
          </a:xfrm>
          <a:custGeom>
            <a:avLst/>
            <a:gdLst/>
            <a:ahLst/>
            <a:cxnLst/>
            <a:rect r="r" b="b" t="t" l="l"/>
            <a:pathLst>
              <a:path h="6313239" w="16618777">
                <a:moveTo>
                  <a:pt x="0" y="0"/>
                </a:moveTo>
                <a:lnTo>
                  <a:pt x="16618776" y="0"/>
                </a:lnTo>
                <a:lnTo>
                  <a:pt x="16618776" y="6313239"/>
                </a:lnTo>
                <a:lnTo>
                  <a:pt x="0" y="631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3" r="0" b="-6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1514" y="8869680"/>
            <a:ext cx="338166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UPDATE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514" y="252882"/>
            <a:ext cx="732663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5"/>
              </a:lnSpc>
            </a:pPr>
            <a:r>
              <a:rPr lang="en-US" b="true" sz="875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CRUD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87916" y="5459476"/>
            <a:ext cx="9950587" cy="9950587"/>
          </a:xfrm>
          <a:custGeom>
            <a:avLst/>
            <a:gdLst/>
            <a:ahLst/>
            <a:cxnLst/>
            <a:rect r="r" b="b" t="t" l="l"/>
            <a:pathLst>
              <a:path h="9950587" w="9950587">
                <a:moveTo>
                  <a:pt x="0" y="0"/>
                </a:moveTo>
                <a:lnTo>
                  <a:pt x="9950588" y="0"/>
                </a:lnTo>
                <a:lnTo>
                  <a:pt x="9950588" y="9950587"/>
                </a:lnTo>
                <a:lnTo>
                  <a:pt x="0" y="995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6563" y="7597136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53859" y="-10857734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50"/>
                </a:lnTo>
                <a:lnTo>
                  <a:pt x="0" y="1287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45658" y="3652150"/>
            <a:ext cx="16613642" cy="3614652"/>
          </a:xfrm>
          <a:custGeom>
            <a:avLst/>
            <a:gdLst/>
            <a:ahLst/>
            <a:cxnLst/>
            <a:rect r="r" b="b" t="t" l="l"/>
            <a:pathLst>
              <a:path h="3614652" w="16613642">
                <a:moveTo>
                  <a:pt x="0" y="0"/>
                </a:moveTo>
                <a:lnTo>
                  <a:pt x="16613642" y="0"/>
                </a:lnTo>
                <a:lnTo>
                  <a:pt x="16613642" y="3614652"/>
                </a:lnTo>
                <a:lnTo>
                  <a:pt x="0" y="361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406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1514" y="8869680"/>
            <a:ext cx="338166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DELETE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514" y="252882"/>
            <a:ext cx="732663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5"/>
              </a:lnSpc>
            </a:pPr>
            <a:r>
              <a:rPr lang="en-US" b="true" sz="875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CRUD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79016" y="6917997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423" y="3734855"/>
            <a:ext cx="11017126" cy="1946926"/>
          </a:xfrm>
          <a:custGeom>
            <a:avLst/>
            <a:gdLst/>
            <a:ahLst/>
            <a:cxnLst/>
            <a:rect r="r" b="b" t="t" l="l"/>
            <a:pathLst>
              <a:path h="1946926" w="11017126">
                <a:moveTo>
                  <a:pt x="0" y="0"/>
                </a:moveTo>
                <a:lnTo>
                  <a:pt x="11017126" y="0"/>
                </a:lnTo>
                <a:lnTo>
                  <a:pt x="11017126" y="1946926"/>
                </a:lnTo>
                <a:lnTo>
                  <a:pt x="0" y="1946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4350" y="1641336"/>
            <a:ext cx="59964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b="true" sz="82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INDEXING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79016" y="6917997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4210" y="1441666"/>
            <a:ext cx="9290205" cy="4447685"/>
          </a:xfrm>
          <a:custGeom>
            <a:avLst/>
            <a:gdLst/>
            <a:ahLst/>
            <a:cxnLst/>
            <a:rect r="r" b="b" t="t" l="l"/>
            <a:pathLst>
              <a:path h="4447685" w="9290205">
                <a:moveTo>
                  <a:pt x="0" y="0"/>
                </a:moveTo>
                <a:lnTo>
                  <a:pt x="9290205" y="0"/>
                </a:lnTo>
                <a:lnTo>
                  <a:pt x="9290205" y="4447686"/>
                </a:lnTo>
                <a:lnTo>
                  <a:pt x="0" y="444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9016" y="1441666"/>
            <a:ext cx="9337896" cy="4493862"/>
          </a:xfrm>
          <a:custGeom>
            <a:avLst/>
            <a:gdLst/>
            <a:ahLst/>
            <a:cxnLst/>
            <a:rect r="r" b="b" t="t" l="l"/>
            <a:pathLst>
              <a:path h="4493862" w="9337896">
                <a:moveTo>
                  <a:pt x="0" y="0"/>
                </a:moveTo>
                <a:lnTo>
                  <a:pt x="9337896" y="0"/>
                </a:lnTo>
                <a:lnTo>
                  <a:pt x="9337896" y="4493863"/>
                </a:lnTo>
                <a:lnTo>
                  <a:pt x="0" y="4493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8386" y="5751742"/>
            <a:ext cx="9675217" cy="4535258"/>
          </a:xfrm>
          <a:custGeom>
            <a:avLst/>
            <a:gdLst/>
            <a:ahLst/>
            <a:cxnLst/>
            <a:rect r="r" b="b" t="t" l="l"/>
            <a:pathLst>
              <a:path h="4535258" w="9675217">
                <a:moveTo>
                  <a:pt x="0" y="0"/>
                </a:moveTo>
                <a:lnTo>
                  <a:pt x="9675217" y="0"/>
                </a:lnTo>
                <a:lnTo>
                  <a:pt x="9675217" y="4535258"/>
                </a:lnTo>
                <a:lnTo>
                  <a:pt x="0" y="453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45794" y="184366"/>
            <a:ext cx="59964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b="true" sz="828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79016" y="6917997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10063"/>
            <a:ext cx="9592880" cy="5395995"/>
          </a:xfrm>
          <a:custGeom>
            <a:avLst/>
            <a:gdLst/>
            <a:ahLst/>
            <a:cxnLst/>
            <a:rect r="r" b="b" t="t" l="l"/>
            <a:pathLst>
              <a:path h="5395995" w="9592880">
                <a:moveTo>
                  <a:pt x="0" y="0"/>
                </a:moveTo>
                <a:lnTo>
                  <a:pt x="9592880" y="0"/>
                </a:lnTo>
                <a:lnTo>
                  <a:pt x="9592880" y="5395995"/>
                </a:lnTo>
                <a:lnTo>
                  <a:pt x="0" y="539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86526" y="3887847"/>
            <a:ext cx="11301259" cy="6060300"/>
          </a:xfrm>
          <a:custGeom>
            <a:avLst/>
            <a:gdLst/>
            <a:ahLst/>
            <a:cxnLst/>
            <a:rect r="r" b="b" t="t" l="l"/>
            <a:pathLst>
              <a:path h="6060300" w="11301259">
                <a:moveTo>
                  <a:pt x="0" y="0"/>
                </a:moveTo>
                <a:lnTo>
                  <a:pt x="11301259" y="0"/>
                </a:lnTo>
                <a:lnTo>
                  <a:pt x="11301259" y="6060300"/>
                </a:lnTo>
                <a:lnTo>
                  <a:pt x="0" y="606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79016" y="6917997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989" y="1390785"/>
            <a:ext cx="16405311" cy="7505430"/>
          </a:xfrm>
          <a:custGeom>
            <a:avLst/>
            <a:gdLst/>
            <a:ahLst/>
            <a:cxnLst/>
            <a:rect r="r" b="b" t="t" l="l"/>
            <a:pathLst>
              <a:path h="7505430" w="16405311">
                <a:moveTo>
                  <a:pt x="0" y="0"/>
                </a:moveTo>
                <a:lnTo>
                  <a:pt x="16405311" y="0"/>
                </a:lnTo>
                <a:lnTo>
                  <a:pt x="16405311" y="7505430"/>
                </a:lnTo>
                <a:lnTo>
                  <a:pt x="0" y="7505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79016" y="6917997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669" y="1028700"/>
            <a:ext cx="15504807" cy="8314453"/>
          </a:xfrm>
          <a:custGeom>
            <a:avLst/>
            <a:gdLst/>
            <a:ahLst/>
            <a:cxnLst/>
            <a:rect r="r" b="b" t="t" l="l"/>
            <a:pathLst>
              <a:path h="8314453" w="15504807">
                <a:moveTo>
                  <a:pt x="0" y="0"/>
                </a:moveTo>
                <a:lnTo>
                  <a:pt x="15504808" y="0"/>
                </a:lnTo>
                <a:lnTo>
                  <a:pt x="15504808" y="8314453"/>
                </a:lnTo>
                <a:lnTo>
                  <a:pt x="0" y="8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2875" y="1208530"/>
            <a:ext cx="1176798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RESEARCH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1836" y="2915746"/>
            <a:ext cx="603128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ADD FILTER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2775" y="6180303"/>
            <a:ext cx="1584337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application simplifies product management by allowing quick edits and additions to the database.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4393" y="7852994"/>
            <a:ext cx="1568490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It provides an intuitive interface for easily viewing and updating product details.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028700" y="3069197"/>
            <a:ext cx="197922" cy="1979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271257" y="6333754"/>
            <a:ext cx="197922" cy="1979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271257" y="8008051"/>
            <a:ext cx="197922" cy="1979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49C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127661" y="4106371"/>
            <a:ext cx="1176798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FINDINGS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51884" y="1952703"/>
            <a:ext cx="6016826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 questions,</a:t>
            </a:r>
          </a:p>
          <a:p>
            <a:pPr algn="l">
              <a:lnSpc>
                <a:spcPts val="7080"/>
              </a:lnSpc>
            </a:pPr>
            <a:r>
              <a:rPr lang="en-US" sz="59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reach out to: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1173" y="1209504"/>
            <a:ext cx="3765654" cy="376563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4320" r="0" b="-4577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61173" y="5520286"/>
            <a:ext cx="3765654" cy="376563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4320" r="0" b="-4577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683416" y="2564017"/>
            <a:ext cx="4707673" cy="40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2400" spc="19" b="true">
                <a:solidFill>
                  <a:srgbClr val="191919"/>
                </a:solidFill>
                <a:latin typeface="DM Sans Bold"/>
                <a:ea typeface="DM Sans Bold"/>
                <a:cs typeface="DM Sans Bold"/>
                <a:sym typeface="DM Sans Bold"/>
              </a:rPr>
              <a:t>Trushkina Valeriya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3416" y="3083879"/>
            <a:ext cx="470767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105">
                <a:solidFill>
                  <a:srgbClr val="191919"/>
                </a:solidFill>
                <a:latin typeface="Garet"/>
                <a:ea typeface="Garet"/>
                <a:cs typeface="Garet"/>
                <a:sym typeface="Garet"/>
              </a:rPr>
              <a:t>230271@astanait.edu.kz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3416" y="6247505"/>
            <a:ext cx="4707673" cy="40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sz="2400" spc="19" b="true">
                <a:solidFill>
                  <a:srgbClr val="191919"/>
                </a:solidFill>
                <a:latin typeface="DM Sans Bold"/>
                <a:ea typeface="DM Sans Bold"/>
                <a:cs typeface="DM Sans Bold"/>
                <a:sym typeface="DM Sans Bold"/>
              </a:rPr>
              <a:t>Baimuratova Kamila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3416" y="6767367"/>
            <a:ext cx="470767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105">
                <a:solidFill>
                  <a:srgbClr val="191919"/>
                </a:solidFill>
                <a:latin typeface="Garet"/>
                <a:ea typeface="Garet"/>
                <a:cs typeface="Garet"/>
                <a:sym typeface="Garet"/>
              </a:rPr>
              <a:t>230170@astanait,edu.kz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9263" y="5143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2458" y="6980824"/>
            <a:ext cx="3407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#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2458" y="7921254"/>
            <a:ext cx="373141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Database Design and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64697" y="5143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4697" y="6980824"/>
            <a:ext cx="345096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#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7809" y="7921254"/>
            <a:ext cx="386652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CRUD Functionality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20131" y="5143500"/>
            <a:ext cx="3450964" cy="1725482"/>
          </a:xfrm>
          <a:custGeom>
            <a:avLst/>
            <a:gdLst/>
            <a:ahLst/>
            <a:cxnLst/>
            <a:rect r="r" b="b" t="t" l="l"/>
            <a:pathLst>
              <a:path h="1725482" w="3450964">
                <a:moveTo>
                  <a:pt x="0" y="0"/>
                </a:moveTo>
                <a:lnTo>
                  <a:pt x="3450964" y="0"/>
                </a:lnTo>
                <a:lnTo>
                  <a:pt x="3450964" y="1725482"/>
                </a:lnTo>
                <a:lnTo>
                  <a:pt x="0" y="172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818272" y="6980824"/>
            <a:ext cx="335282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#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8272" y="7921254"/>
            <a:ext cx="373141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Interface and security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9083" y="1967840"/>
            <a:ext cx="1360983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Purpose and main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5772" y="32670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purpose of this project is to develop an efficient and user-friendly web application for an online sneaker store. The application will allow users to interact with a MongoDB database to manage sneaker objects, enabling them to add, edit, and delete sneaker entries.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98610" y="-3310539"/>
            <a:ext cx="10496015" cy="5248008"/>
          </a:xfrm>
          <a:custGeom>
            <a:avLst/>
            <a:gdLst/>
            <a:ahLst/>
            <a:cxnLst/>
            <a:rect r="r" b="b" t="t" l="l"/>
            <a:pathLst>
              <a:path h="5248008" w="10496015">
                <a:moveTo>
                  <a:pt x="0" y="0"/>
                </a:moveTo>
                <a:lnTo>
                  <a:pt x="10496016" y="0"/>
                </a:lnTo>
                <a:lnTo>
                  <a:pt x="10496016" y="5248008"/>
                </a:lnTo>
                <a:lnTo>
                  <a:pt x="0" y="524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86227" y="726290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50" y="0"/>
                </a:lnTo>
                <a:lnTo>
                  <a:pt x="12871250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894102" y="1937469"/>
            <a:ext cx="10287000" cy="102870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9034" y="3070621"/>
            <a:ext cx="8020727" cy="802069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4166" t="0" r="-541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724569" y="904875"/>
            <a:ext cx="8807004" cy="735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3"/>
              </a:lnSpc>
            </a:pPr>
            <a:r>
              <a:rPr lang="en-US" sz="438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application is useful for local use as it provides an easy way to manage existing products. </a:t>
            </a:r>
          </a:p>
          <a:p>
            <a:pPr algn="l">
              <a:lnSpc>
                <a:spcPts val="6583"/>
              </a:lnSpc>
            </a:pPr>
          </a:p>
          <a:p>
            <a:pPr algn="l">
              <a:lnSpc>
                <a:spcPts val="6583"/>
              </a:lnSpc>
            </a:pPr>
            <a:r>
              <a:rPr lang="en-US" sz="438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Users can quickly view photos of the models in the database and effortlessly add or edit objects with minimal effort.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25095" y="422522"/>
            <a:ext cx="7960094" cy="79600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53677" y="699259"/>
            <a:ext cx="8494632" cy="4444241"/>
          </a:xfrm>
          <a:custGeom>
            <a:avLst/>
            <a:gdLst/>
            <a:ahLst/>
            <a:cxnLst/>
            <a:rect r="r" b="b" t="t" l="l"/>
            <a:pathLst>
              <a:path h="4444241" w="8494632">
                <a:moveTo>
                  <a:pt x="0" y="0"/>
                </a:moveTo>
                <a:lnTo>
                  <a:pt x="8494632" y="0"/>
                </a:lnTo>
                <a:lnTo>
                  <a:pt x="8494632" y="4444241"/>
                </a:lnTo>
                <a:lnTo>
                  <a:pt x="0" y="4444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81095" y="5650268"/>
            <a:ext cx="8239795" cy="4204065"/>
          </a:xfrm>
          <a:custGeom>
            <a:avLst/>
            <a:gdLst/>
            <a:ahLst/>
            <a:cxnLst/>
            <a:rect r="r" b="b" t="t" l="l"/>
            <a:pathLst>
              <a:path h="4204065" w="8239795">
                <a:moveTo>
                  <a:pt x="0" y="0"/>
                </a:moveTo>
                <a:lnTo>
                  <a:pt x="8239796" y="0"/>
                </a:lnTo>
                <a:lnTo>
                  <a:pt x="8239796" y="4204065"/>
                </a:lnTo>
                <a:lnTo>
                  <a:pt x="0" y="4204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5723" y="5913176"/>
            <a:ext cx="7709466" cy="3832144"/>
          </a:xfrm>
          <a:custGeom>
            <a:avLst/>
            <a:gdLst/>
            <a:ahLst/>
            <a:cxnLst/>
            <a:rect r="r" b="b" t="t" l="l"/>
            <a:pathLst>
              <a:path h="3832144" w="7709466">
                <a:moveTo>
                  <a:pt x="0" y="0"/>
                </a:moveTo>
                <a:lnTo>
                  <a:pt x="7709466" y="0"/>
                </a:lnTo>
                <a:lnTo>
                  <a:pt x="7709466" y="3832144"/>
                </a:lnTo>
                <a:lnTo>
                  <a:pt x="0" y="383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5" t="0" r="-52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5723" y="422522"/>
            <a:ext cx="5815631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Similar existing applications or websites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2341795" y="-1926765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7" y="0"/>
                </a:lnTo>
                <a:lnTo>
                  <a:pt x="12374507" y="12374507"/>
                </a:lnTo>
                <a:lnTo>
                  <a:pt x="0" y="1237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643" y="2871631"/>
            <a:ext cx="14200811" cy="6017594"/>
          </a:xfrm>
          <a:custGeom>
            <a:avLst/>
            <a:gdLst/>
            <a:ahLst/>
            <a:cxnLst/>
            <a:rect r="r" b="b" t="t" l="l"/>
            <a:pathLst>
              <a:path h="6017594" w="14200811">
                <a:moveTo>
                  <a:pt x="0" y="0"/>
                </a:moveTo>
                <a:lnTo>
                  <a:pt x="14200811" y="0"/>
                </a:lnTo>
                <a:lnTo>
                  <a:pt x="14200811" y="6017594"/>
                </a:lnTo>
                <a:lnTo>
                  <a:pt x="0" y="601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643" y="1028700"/>
            <a:ext cx="1594649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ER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7463262" y="-1043754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8" y="0"/>
                </a:lnTo>
                <a:lnTo>
                  <a:pt x="12374508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2524" y="1289887"/>
            <a:ext cx="14582951" cy="8294054"/>
          </a:xfrm>
          <a:custGeom>
            <a:avLst/>
            <a:gdLst/>
            <a:ahLst/>
            <a:cxnLst/>
            <a:rect r="r" b="b" t="t" l="l"/>
            <a:pathLst>
              <a:path h="8294054" w="14582951">
                <a:moveTo>
                  <a:pt x="0" y="0"/>
                </a:moveTo>
                <a:lnTo>
                  <a:pt x="14582952" y="0"/>
                </a:lnTo>
                <a:lnTo>
                  <a:pt x="14582952" y="8294054"/>
                </a:lnTo>
                <a:lnTo>
                  <a:pt x="0" y="829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0751" y="0"/>
            <a:ext cx="1594649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7418633" y="-1043754"/>
            <a:ext cx="12374508" cy="12374508"/>
          </a:xfrm>
          <a:custGeom>
            <a:avLst/>
            <a:gdLst/>
            <a:ahLst/>
            <a:cxnLst/>
            <a:rect r="r" b="b" t="t" l="l"/>
            <a:pathLst>
              <a:path h="12374508" w="12374508">
                <a:moveTo>
                  <a:pt x="0" y="0"/>
                </a:moveTo>
                <a:lnTo>
                  <a:pt x="12374508" y="0"/>
                </a:lnTo>
                <a:lnTo>
                  <a:pt x="12374508" y="12374508"/>
                </a:lnTo>
                <a:lnTo>
                  <a:pt x="0" y="1237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9450" y="1734942"/>
            <a:ext cx="15172253" cy="7718884"/>
          </a:xfrm>
          <a:custGeom>
            <a:avLst/>
            <a:gdLst/>
            <a:ahLst/>
            <a:cxnLst/>
            <a:rect r="r" b="b" t="t" l="l"/>
            <a:pathLst>
              <a:path h="7718884" w="15172253">
                <a:moveTo>
                  <a:pt x="0" y="0"/>
                </a:moveTo>
                <a:lnTo>
                  <a:pt x="15172252" y="0"/>
                </a:lnTo>
                <a:lnTo>
                  <a:pt x="15172252" y="7718883"/>
                </a:lnTo>
                <a:lnTo>
                  <a:pt x="0" y="771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2802" y="214698"/>
            <a:ext cx="1594649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Parsing object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87916" y="5459476"/>
            <a:ext cx="9950587" cy="9950587"/>
          </a:xfrm>
          <a:custGeom>
            <a:avLst/>
            <a:gdLst/>
            <a:ahLst/>
            <a:cxnLst/>
            <a:rect r="r" b="b" t="t" l="l"/>
            <a:pathLst>
              <a:path h="9950587" w="9950587">
                <a:moveTo>
                  <a:pt x="0" y="0"/>
                </a:moveTo>
                <a:lnTo>
                  <a:pt x="9950588" y="0"/>
                </a:lnTo>
                <a:lnTo>
                  <a:pt x="9950588" y="9950587"/>
                </a:lnTo>
                <a:lnTo>
                  <a:pt x="0" y="995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6563" y="7597136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53859" y="-10857734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50"/>
                </a:lnTo>
                <a:lnTo>
                  <a:pt x="0" y="1287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63465" y="2711347"/>
            <a:ext cx="15271922" cy="4187959"/>
          </a:xfrm>
          <a:custGeom>
            <a:avLst/>
            <a:gdLst/>
            <a:ahLst/>
            <a:cxnLst/>
            <a:rect r="r" b="b" t="t" l="l"/>
            <a:pathLst>
              <a:path h="4187959" w="15271922">
                <a:moveTo>
                  <a:pt x="0" y="0"/>
                </a:moveTo>
                <a:lnTo>
                  <a:pt x="15271922" y="0"/>
                </a:lnTo>
                <a:lnTo>
                  <a:pt x="15271922" y="4187958"/>
                </a:lnTo>
                <a:lnTo>
                  <a:pt x="0" y="4187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77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53168" y="7749704"/>
            <a:ext cx="338166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514" y="252882"/>
            <a:ext cx="732663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5"/>
              </a:lnSpc>
            </a:pPr>
            <a:r>
              <a:rPr lang="en-US" b="true" sz="875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CRUD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87916" y="5459476"/>
            <a:ext cx="9950587" cy="9950587"/>
          </a:xfrm>
          <a:custGeom>
            <a:avLst/>
            <a:gdLst/>
            <a:ahLst/>
            <a:cxnLst/>
            <a:rect r="r" b="b" t="t" l="l"/>
            <a:pathLst>
              <a:path h="9950587" w="9950587">
                <a:moveTo>
                  <a:pt x="0" y="0"/>
                </a:moveTo>
                <a:lnTo>
                  <a:pt x="9950588" y="0"/>
                </a:lnTo>
                <a:lnTo>
                  <a:pt x="9950588" y="9950587"/>
                </a:lnTo>
                <a:lnTo>
                  <a:pt x="0" y="995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6563" y="7597136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49"/>
                </a:lnTo>
                <a:lnTo>
                  <a:pt x="0" y="1287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53859" y="-10857734"/>
            <a:ext cx="12871249" cy="12871249"/>
          </a:xfrm>
          <a:custGeom>
            <a:avLst/>
            <a:gdLst/>
            <a:ahLst/>
            <a:cxnLst/>
            <a:rect r="r" b="b" t="t" l="l"/>
            <a:pathLst>
              <a:path h="12871249" w="12871249">
                <a:moveTo>
                  <a:pt x="0" y="0"/>
                </a:moveTo>
                <a:lnTo>
                  <a:pt x="12871249" y="0"/>
                </a:lnTo>
                <a:lnTo>
                  <a:pt x="12871249" y="12871250"/>
                </a:lnTo>
                <a:lnTo>
                  <a:pt x="0" y="1287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9835831"/>
            <a:ext cx="182879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07193" y="1972931"/>
            <a:ext cx="13673615" cy="6341139"/>
          </a:xfrm>
          <a:custGeom>
            <a:avLst/>
            <a:gdLst/>
            <a:ahLst/>
            <a:cxnLst/>
            <a:rect r="r" b="b" t="t" l="l"/>
            <a:pathLst>
              <a:path h="6341139" w="13673615">
                <a:moveTo>
                  <a:pt x="0" y="0"/>
                </a:moveTo>
                <a:lnTo>
                  <a:pt x="13673614" y="0"/>
                </a:lnTo>
                <a:lnTo>
                  <a:pt x="13673614" y="6341138"/>
                </a:lnTo>
                <a:lnTo>
                  <a:pt x="0" y="6341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1514" y="8869680"/>
            <a:ext cx="338166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514" y="252882"/>
            <a:ext cx="732663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5"/>
              </a:lnSpc>
            </a:pPr>
            <a:r>
              <a:rPr lang="en-US" b="true" sz="875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DAGfpTNu_T8</dc:identifier>
  <dcterms:modified xsi:type="dcterms:W3CDTF">2011-08-01T06:04:30Z</dcterms:modified>
  <cp:revision>1</cp:revision>
  <dc:title>Project Brief Deck</dc:title>
</cp:coreProperties>
</file>